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2" r:id="rId4"/>
    <p:sldId id="260" r:id="rId5"/>
    <p:sldId id="265" r:id="rId6"/>
    <p:sldId id="266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E8E68-28B6-4C77-9D75-A8AF4E632B68}" v="6" dt="2023-04-03T16:11:14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9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Scheib" userId="c215b1f999c792f9" providerId="LiveId" clId="{26CE8E68-28B6-4C77-9D75-A8AF4E632B68}"/>
    <pc:docChg chg="undo custSel addSld delSld modSld sldOrd">
      <pc:chgData name="John Scheib" userId="c215b1f999c792f9" providerId="LiveId" clId="{26CE8E68-28B6-4C77-9D75-A8AF4E632B68}" dt="2023-04-07T16:02:45.529" v="2000" actId="47"/>
      <pc:docMkLst>
        <pc:docMk/>
      </pc:docMkLst>
      <pc:sldChg chg="modSp mod ord">
        <pc:chgData name="John Scheib" userId="c215b1f999c792f9" providerId="LiveId" clId="{26CE8E68-28B6-4C77-9D75-A8AF4E632B68}" dt="2023-04-06T21:48:25.610" v="1570"/>
        <pc:sldMkLst>
          <pc:docMk/>
          <pc:sldMk cId="298368312" sldId="256"/>
        </pc:sldMkLst>
        <pc:spChg chg="mod">
          <ac:chgData name="John Scheib" userId="c215b1f999c792f9" providerId="LiveId" clId="{26CE8E68-28B6-4C77-9D75-A8AF4E632B68}" dt="2023-04-03T16:03:39.732" v="367" actId="6549"/>
          <ac:spMkLst>
            <pc:docMk/>
            <pc:sldMk cId="298368312" sldId="256"/>
            <ac:spMk id="3" creationId="{39569684-FDA8-4640-B0E9-35B27A4CA434}"/>
          </ac:spMkLst>
        </pc:spChg>
      </pc:sldChg>
      <pc:sldChg chg="modSp del mod">
        <pc:chgData name="John Scheib" userId="c215b1f999c792f9" providerId="LiveId" clId="{26CE8E68-28B6-4C77-9D75-A8AF4E632B68}" dt="2023-04-06T21:48:56.633" v="1576" actId="47"/>
        <pc:sldMkLst>
          <pc:docMk/>
          <pc:sldMk cId="3871715509" sldId="257"/>
        </pc:sldMkLst>
        <pc:picChg chg="mod">
          <ac:chgData name="John Scheib" userId="c215b1f999c792f9" providerId="LiveId" clId="{26CE8E68-28B6-4C77-9D75-A8AF4E632B68}" dt="2023-04-06T21:48:45.115" v="1575" actId="1076"/>
          <ac:picMkLst>
            <pc:docMk/>
            <pc:sldMk cId="3871715509" sldId="257"/>
            <ac:picMk id="9" creationId="{B2038E0F-6499-79DF-0C0E-17FDB6A85E53}"/>
          </ac:picMkLst>
        </pc:picChg>
      </pc:sldChg>
      <pc:sldChg chg="del">
        <pc:chgData name="John Scheib" userId="c215b1f999c792f9" providerId="LiveId" clId="{26CE8E68-28B6-4C77-9D75-A8AF4E632B68}" dt="2023-04-03T16:00:15.377" v="2" actId="47"/>
        <pc:sldMkLst>
          <pc:docMk/>
          <pc:sldMk cId="955015174" sldId="258"/>
        </pc:sldMkLst>
      </pc:sldChg>
      <pc:sldChg chg="del">
        <pc:chgData name="John Scheib" userId="c215b1f999c792f9" providerId="LiveId" clId="{26CE8E68-28B6-4C77-9D75-A8AF4E632B68}" dt="2023-04-03T16:00:21.579" v="3" actId="47"/>
        <pc:sldMkLst>
          <pc:docMk/>
          <pc:sldMk cId="2034841667" sldId="259"/>
        </pc:sldMkLst>
      </pc:sldChg>
      <pc:sldChg chg="modSp mod">
        <pc:chgData name="John Scheib" userId="c215b1f999c792f9" providerId="LiveId" clId="{26CE8E68-28B6-4C77-9D75-A8AF4E632B68}" dt="2023-04-03T16:15:06.693" v="1456" actId="313"/>
        <pc:sldMkLst>
          <pc:docMk/>
          <pc:sldMk cId="2612172758" sldId="260"/>
        </pc:sldMkLst>
        <pc:spChg chg="mod">
          <ac:chgData name="John Scheib" userId="c215b1f999c792f9" providerId="LiveId" clId="{26CE8E68-28B6-4C77-9D75-A8AF4E632B68}" dt="2023-04-03T16:03:28.214" v="348" actId="20577"/>
          <ac:spMkLst>
            <pc:docMk/>
            <pc:sldMk cId="2612172758" sldId="260"/>
            <ac:spMk id="2" creationId="{D32D3A6D-F6FD-85F1-F3C0-FEB0713A3714}"/>
          </ac:spMkLst>
        </pc:spChg>
        <pc:spChg chg="mod">
          <ac:chgData name="John Scheib" userId="c215b1f999c792f9" providerId="LiveId" clId="{26CE8E68-28B6-4C77-9D75-A8AF4E632B68}" dt="2023-04-03T16:15:06.693" v="1456" actId="313"/>
          <ac:spMkLst>
            <pc:docMk/>
            <pc:sldMk cId="2612172758" sldId="260"/>
            <ac:spMk id="8" creationId="{CD24B84E-7131-1A52-2D02-583A48D78FC3}"/>
          </ac:spMkLst>
        </pc:spChg>
      </pc:sldChg>
      <pc:sldChg chg="ord">
        <pc:chgData name="John Scheib" userId="c215b1f999c792f9" providerId="LiveId" clId="{26CE8E68-28B6-4C77-9D75-A8AF4E632B68}" dt="2023-04-03T15:59:48.971" v="1"/>
        <pc:sldMkLst>
          <pc:docMk/>
          <pc:sldMk cId="644054232" sldId="263"/>
        </pc:sldMkLst>
      </pc:sldChg>
      <pc:sldChg chg="modSp new del mod">
        <pc:chgData name="John Scheib" userId="c215b1f999c792f9" providerId="LiveId" clId="{26CE8E68-28B6-4C77-9D75-A8AF4E632B68}" dt="2023-04-03T16:15:21.072" v="1457" actId="47"/>
        <pc:sldMkLst>
          <pc:docMk/>
          <pc:sldMk cId="3426076723" sldId="264"/>
        </pc:sldMkLst>
        <pc:spChg chg="mod">
          <ac:chgData name="John Scheib" userId="c215b1f999c792f9" providerId="LiveId" clId="{26CE8E68-28B6-4C77-9D75-A8AF4E632B68}" dt="2023-04-03T16:01:43.381" v="99" actId="20577"/>
          <ac:spMkLst>
            <pc:docMk/>
            <pc:sldMk cId="3426076723" sldId="264"/>
            <ac:spMk id="2" creationId="{D8EB9FC1-3B8C-C405-AF56-701AB32AB812}"/>
          </ac:spMkLst>
        </pc:spChg>
      </pc:sldChg>
      <pc:sldChg chg="addSp delSp modSp add mod">
        <pc:chgData name="John Scheib" userId="c215b1f999c792f9" providerId="LiveId" clId="{26CE8E68-28B6-4C77-9D75-A8AF4E632B68}" dt="2023-04-03T16:16:56.102" v="1567" actId="20577"/>
        <pc:sldMkLst>
          <pc:docMk/>
          <pc:sldMk cId="1704837039" sldId="265"/>
        </pc:sldMkLst>
        <pc:spChg chg="mod">
          <ac:chgData name="John Scheib" userId="c215b1f999c792f9" providerId="LiveId" clId="{26CE8E68-28B6-4C77-9D75-A8AF4E632B68}" dt="2023-04-03T16:02:06.176" v="111" actId="20577"/>
          <ac:spMkLst>
            <pc:docMk/>
            <pc:sldMk cId="1704837039" sldId="265"/>
            <ac:spMk id="2" creationId="{D32D3A6D-F6FD-85F1-F3C0-FEB0713A3714}"/>
          </ac:spMkLst>
        </pc:spChg>
        <pc:spChg chg="mod">
          <ac:chgData name="John Scheib" userId="c215b1f999c792f9" providerId="LiveId" clId="{26CE8E68-28B6-4C77-9D75-A8AF4E632B68}" dt="2023-04-03T16:16:56.102" v="1567" actId="20577"/>
          <ac:spMkLst>
            <pc:docMk/>
            <pc:sldMk cId="1704837039" sldId="265"/>
            <ac:spMk id="8" creationId="{CD24B84E-7131-1A52-2D02-583A48D78FC3}"/>
          </ac:spMkLst>
        </pc:spChg>
        <pc:picChg chg="del">
          <ac:chgData name="John Scheib" userId="c215b1f999c792f9" providerId="LiveId" clId="{26CE8E68-28B6-4C77-9D75-A8AF4E632B68}" dt="2023-04-03T16:02:13.398" v="112" actId="478"/>
          <ac:picMkLst>
            <pc:docMk/>
            <pc:sldMk cId="1704837039" sldId="265"/>
            <ac:picMk id="4" creationId="{95F282BE-DF6D-9D40-F00C-D750892B9374}"/>
          </ac:picMkLst>
        </pc:picChg>
        <pc:picChg chg="add del mod">
          <ac:chgData name="John Scheib" userId="c215b1f999c792f9" providerId="LiveId" clId="{26CE8E68-28B6-4C77-9D75-A8AF4E632B68}" dt="2023-04-03T16:04:29.382" v="369" actId="478"/>
          <ac:picMkLst>
            <pc:docMk/>
            <pc:sldMk cId="1704837039" sldId="265"/>
            <ac:picMk id="5" creationId="{3FDBD880-2176-91D7-D9F5-248D58579602}"/>
          </ac:picMkLst>
        </pc:picChg>
        <pc:picChg chg="add del mod">
          <ac:chgData name="John Scheib" userId="c215b1f999c792f9" providerId="LiveId" clId="{26CE8E68-28B6-4C77-9D75-A8AF4E632B68}" dt="2023-04-03T16:05:23.550" v="371" actId="931"/>
          <ac:picMkLst>
            <pc:docMk/>
            <pc:sldMk cId="1704837039" sldId="265"/>
            <ac:picMk id="7" creationId="{C75754A0-0B63-CCF5-A533-827880FEC2B7}"/>
          </ac:picMkLst>
        </pc:picChg>
      </pc:sldChg>
      <pc:sldChg chg="modSp add mod">
        <pc:chgData name="John Scheib" userId="c215b1f999c792f9" providerId="LiveId" clId="{26CE8E68-28B6-4C77-9D75-A8AF4E632B68}" dt="2023-04-03T16:14:09.527" v="1393" actId="20577"/>
        <pc:sldMkLst>
          <pc:docMk/>
          <pc:sldMk cId="1143855178" sldId="266"/>
        </pc:sldMkLst>
        <pc:spChg chg="mod">
          <ac:chgData name="John Scheib" userId="c215b1f999c792f9" providerId="LiveId" clId="{26CE8E68-28B6-4C77-9D75-A8AF4E632B68}" dt="2023-04-03T16:12:42.583" v="1065" actId="20577"/>
          <ac:spMkLst>
            <pc:docMk/>
            <pc:sldMk cId="1143855178" sldId="266"/>
            <ac:spMk id="2" creationId="{D32D3A6D-F6FD-85F1-F3C0-FEB0713A3714}"/>
          </ac:spMkLst>
        </pc:spChg>
        <pc:spChg chg="mod">
          <ac:chgData name="John Scheib" userId="c215b1f999c792f9" providerId="LiveId" clId="{26CE8E68-28B6-4C77-9D75-A8AF4E632B68}" dt="2023-04-03T16:14:09.527" v="1393" actId="20577"/>
          <ac:spMkLst>
            <pc:docMk/>
            <pc:sldMk cId="1143855178" sldId="266"/>
            <ac:spMk id="8" creationId="{CD24B84E-7131-1A52-2D02-583A48D78FC3}"/>
          </ac:spMkLst>
        </pc:spChg>
      </pc:sldChg>
      <pc:sldChg chg="new del">
        <pc:chgData name="John Scheib" userId="c215b1f999c792f9" providerId="LiveId" clId="{26CE8E68-28B6-4C77-9D75-A8AF4E632B68}" dt="2023-04-03T16:12:34.887" v="1059" actId="680"/>
        <pc:sldMkLst>
          <pc:docMk/>
          <pc:sldMk cId="2525277415" sldId="266"/>
        </pc:sldMkLst>
      </pc:sldChg>
      <pc:sldChg chg="add">
        <pc:chgData name="John Scheib" userId="c215b1f999c792f9" providerId="LiveId" clId="{26CE8E68-28B6-4C77-9D75-A8AF4E632B68}" dt="2023-04-06T21:48:21.759" v="1568" actId="2890"/>
        <pc:sldMkLst>
          <pc:docMk/>
          <pc:sldMk cId="3906530046" sldId="267"/>
        </pc:sldMkLst>
      </pc:sldChg>
      <pc:sldChg chg="modSp add del mod ord">
        <pc:chgData name="John Scheib" userId="c215b1f999c792f9" providerId="LiveId" clId="{26CE8E68-28B6-4C77-9D75-A8AF4E632B68}" dt="2023-04-07T16:02:45.529" v="2000" actId="47"/>
        <pc:sldMkLst>
          <pc:docMk/>
          <pc:sldMk cId="2586869075" sldId="268"/>
        </pc:sldMkLst>
        <pc:spChg chg="mod">
          <ac:chgData name="John Scheib" userId="c215b1f999c792f9" providerId="LiveId" clId="{26CE8E68-28B6-4C77-9D75-A8AF4E632B68}" dt="2023-04-06T21:51:53.761" v="1999" actId="1076"/>
          <ac:spMkLst>
            <pc:docMk/>
            <pc:sldMk cId="2586869075" sldId="268"/>
            <ac:spMk id="2" creationId="{D32D3A6D-F6FD-85F1-F3C0-FEB0713A3714}"/>
          </ac:spMkLst>
        </pc:spChg>
        <pc:spChg chg="mod">
          <ac:chgData name="John Scheib" userId="c215b1f999c792f9" providerId="LiveId" clId="{26CE8E68-28B6-4C77-9D75-A8AF4E632B68}" dt="2023-04-06T21:51:10.269" v="1957" actId="255"/>
          <ac:spMkLst>
            <pc:docMk/>
            <pc:sldMk cId="2586869075" sldId="268"/>
            <ac:spMk id="8" creationId="{CD24B84E-7131-1A52-2D02-583A48D78FC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2B464-3FA2-4BEE-8C28-FE803FFE7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7E4C9-E177-4D0F-9992-8328A5EDB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6F901-50F5-44BB-BC79-68C8651E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648-FE09-4DBE-A6B0-EA170975AC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B0586-802E-44DF-9020-B7B8CF6B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1BA11-8F24-4A7E-8E7A-8CCF720F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5FAF-176E-4818-8CE6-C8E17C31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3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557B-6AFB-4AA6-9B2E-EFDAA3F6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B902B8-06F5-4493-8CBB-609A1CE9E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E77AD-3BF2-41B2-8751-7720343BD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648-FE09-4DBE-A6B0-EA170975AC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1A1F9-1CFB-40C6-A8FB-26D66273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A82D1-1AFB-49AE-8A44-ED63A0DE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5FAF-176E-4818-8CE6-C8E17C31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2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A5C93-C30C-4E92-820C-461B81E948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3515C-9A0E-4715-A7D5-18FECD61D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D37C1-335D-4572-AD52-1C942F9D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648-FE09-4DBE-A6B0-EA170975AC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C8890-9A9D-4F92-8DC3-05EFCA016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35C0-8335-4940-80F9-7709498F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5FAF-176E-4818-8CE6-C8E17C31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24544-69DE-4106-AD3A-7414A885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CD68B-5E5B-4185-876D-15BEF4152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61CDE-8D8E-4DD4-8854-B1022100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648-FE09-4DBE-A6B0-EA170975AC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68CBD-891F-450A-89A5-81F2E59C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77D19-5816-42E6-A401-B28147B0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5FAF-176E-4818-8CE6-C8E17C31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1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BB09-BE10-4A5C-82C0-25DC8DA1F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D1519-AB09-4457-B817-ED9349E03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D3098-79FC-4192-AFB3-93F795855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648-FE09-4DBE-A6B0-EA170975AC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FF548-FF04-4A31-951B-6F03673C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F64F-6A88-411B-9CBA-B0E048F3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5FAF-176E-4818-8CE6-C8E17C31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6557-2422-4E9E-8E8A-BC8B8CB3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6A98E-E93A-436E-8E3C-828B36B0F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E04E6-1E8D-4E66-A555-253380D49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F3B28-A7C2-4331-A3C9-E2239C3E2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648-FE09-4DBE-A6B0-EA170975AC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6A251-F01A-433D-B1AC-8D12B3E51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3A55E-948B-400F-B2EC-F6F80A87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5FAF-176E-4818-8CE6-C8E17C31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0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E737E-E618-4CB6-9AC5-551BCD540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4A378-4362-4E92-849C-C8462AB6A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BA5BE-5456-4FAE-A09D-B1C691C63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14CF8-0FF2-4B08-8A62-542533762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B977CA-A517-4BDE-B0AF-81B716CB9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D1E8EB-3305-4DA8-9B06-7AAC6CF5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648-FE09-4DBE-A6B0-EA170975AC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2BD3C-0FE7-45DC-95AD-18CD72F9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A94C9-8F5F-4F8C-8DAE-5F2213C2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5FAF-176E-4818-8CE6-C8E17C31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7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F6911-6BEC-4D9C-9917-6DC5506F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A30F4E-1297-4ED0-AFDE-AA9A630F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648-FE09-4DBE-A6B0-EA170975AC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17560-9073-4D80-8232-983570A9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69137-D23D-4A51-9D7B-DA499F34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5FAF-176E-4818-8CE6-C8E17C31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5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237E7F-C9A5-4A2C-8C6F-655D25D45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648-FE09-4DBE-A6B0-EA170975AC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A62144-6DCB-4C6B-BE1B-344F6EBD3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1D77E-5639-4431-A369-D1F3265D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5FAF-176E-4818-8CE6-C8E17C31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9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46EC-7774-49F8-BB28-8F55ED59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072D7-8C18-40AB-A114-3B4325B6E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C8C69-CDC1-4ADF-9706-E595C2923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F991E-FEEF-43A7-B3E8-09C68C3D2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648-FE09-4DBE-A6B0-EA170975AC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94D84-C799-42A6-AE20-5DAC85528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113E8-44F7-4D51-9D03-BB02CEFC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5FAF-176E-4818-8CE6-C8E17C31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0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39FE-B345-4B46-AE3F-00A88522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667036-877B-4244-A97F-5808303FD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29543-B482-4F10-BF9D-7D773694A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68179-D348-4D45-938C-4C90B0CD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648-FE09-4DBE-A6B0-EA170975AC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D2F96-C285-4456-8BBA-42CB74A4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0B7AC-AE92-4A56-A754-0F03A499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5FAF-176E-4818-8CE6-C8E17C31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7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FBCDC2-1474-48C2-AFE8-32751AA1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65A7A-44F8-43F5-BC09-A8E60C225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F7961-E122-44EF-8017-0C42E84E3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E0648-FE09-4DBE-A6B0-EA170975AC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576C9-6F95-4650-9214-8532A3A9D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73E6-BECD-4CE2-AA9E-0928B6D5A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65FAF-176E-4818-8CE6-C8E17C31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7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ummercamp@pipsicobsa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ummercamp@pipsicobsa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oodservice@pipsicobsa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psicobsa.com/wp-content/uploads/2022/10/23_-SBSA-Leaders-Guide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psicobsa.com/wp-content/uploads/2023/01/23_-SBSA-MB-Guid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375A38-06AB-4F5F-AE57-69C15585B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1" b="2"/>
          <a:stretch/>
        </p:blipFill>
        <p:spPr bwMode="auto">
          <a:xfrm>
            <a:off x="4283902" y="10"/>
            <a:ext cx="7908098" cy="685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62AA6F-E923-41D4-AFFE-A60B2593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PIPSICO SUMMER RESIDENT CAMP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69684-FDA8-4640-B0E9-35B27A4CA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505449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Leaders Zoom Meeting – April 6, 2023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6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DD4D-3B19-460D-BBC9-4DC32EBC8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Staff Introductions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2038E0F-6499-79DF-0C0E-17FDB6A85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45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6530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35006" y="604568"/>
            <a:ext cx="4654297" cy="557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7B0C3-A7A4-2ED9-68B5-B16FECA0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31" y="985419"/>
            <a:ext cx="3785030" cy="294738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Health and Safety Update</a:t>
            </a:r>
          </a:p>
        </p:txBody>
      </p:sp>
      <p:pic>
        <p:nvPicPr>
          <p:cNvPr id="5" name="Picture 4" descr="A group of people playing a game&#10;&#10;Description automatically generated with low confidence">
            <a:extLst>
              <a:ext uri="{FF2B5EF4-FFF2-40B4-BE49-F238E27FC236}">
                <a16:creationId xmlns:a16="http://schemas.microsoft.com/office/drawing/2014/main" id="{52F4D432-872B-4378-9EE1-027A769AE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01" y="1012053"/>
            <a:ext cx="6350493" cy="476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D3A6D-F6FD-85F1-F3C0-FEB0713A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Merit Badge Program Update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A group of poker chips&#10;&#10;Description automatically generated with low confidence">
            <a:extLst>
              <a:ext uri="{FF2B5EF4-FFF2-40B4-BE49-F238E27FC236}">
                <a16:creationId xmlns:a16="http://schemas.microsoft.com/office/drawing/2014/main" id="{95F282BE-DF6D-9D40-F00C-D750892B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7" r="862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24B84E-7131-1A52-2D02-583A48D78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1600" dirty="0"/>
              <a:t>More than 1600 MBs registered for in first 20 minutes</a:t>
            </a:r>
            <a:r>
              <a:rPr lang="en-US" sz="1600" b="1" dirty="0"/>
              <a:t> </a:t>
            </a:r>
          </a:p>
          <a:p>
            <a:r>
              <a:rPr lang="en-US" sz="1600" b="1" dirty="0"/>
              <a:t>Scouts on Waitlist for Week 1 and Week 3 should assume that they will not get that MB</a:t>
            </a:r>
          </a:p>
          <a:p>
            <a:r>
              <a:rPr lang="en-US" sz="1600" b="1" dirty="0">
                <a:highlight>
                  <a:srgbClr val="FFFF00"/>
                </a:highlight>
              </a:rPr>
              <a:t>Week 1 and 3 request for MB counselors to open new sessions and badges.  Contact </a:t>
            </a:r>
            <a:r>
              <a:rPr lang="en-US" sz="1600" b="1" dirty="0">
                <a:highlight>
                  <a:srgbClr val="FFFF00"/>
                </a:highlight>
                <a:hlinkClick r:id="rId3"/>
              </a:rPr>
              <a:t>summercamp@pipsicobsa.com</a:t>
            </a:r>
            <a:r>
              <a:rPr lang="en-US" sz="1600" b="1" dirty="0">
                <a:highlight>
                  <a:srgbClr val="FFFF00"/>
                </a:highlight>
              </a:rPr>
              <a:t> with subject line “Offer to Serve As MB Counselor”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1217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D3A6D-F6FD-85F1-F3C0-FEB0713A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Checking In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24B84E-7131-1A52-2D02-583A48D78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3006971"/>
            <a:ext cx="11190496" cy="3660185"/>
          </a:xfrm>
        </p:spPr>
        <p:txBody>
          <a:bodyPr anchor="ctr">
            <a:normAutofit/>
          </a:bodyPr>
          <a:lstStyle/>
          <a:p>
            <a:r>
              <a:rPr lang="en-US" sz="2200" dirty="0"/>
              <a:t>We send a pre-camp packet in </a:t>
            </a:r>
            <a:r>
              <a:rPr lang="en-US" sz="2200"/>
              <a:t>late May with </a:t>
            </a:r>
            <a:r>
              <a:rPr lang="en-US" sz="2200" dirty="0"/>
              <a:t>key information and buddy tags – PLEASE READ</a:t>
            </a:r>
          </a:p>
          <a:p>
            <a:r>
              <a:rPr lang="en-US" sz="2200" dirty="0"/>
              <a:t>We assign check-in times.  If your unit has a specific requested time please send to </a:t>
            </a:r>
            <a:r>
              <a:rPr lang="en-US" sz="2200" dirty="0">
                <a:hlinkClick r:id="rId2"/>
              </a:rPr>
              <a:t>summercamp@pipsicobsa.com</a:t>
            </a:r>
            <a:r>
              <a:rPr lang="en-US" sz="2200" dirty="0"/>
              <a:t> with the subject line “</a:t>
            </a:r>
            <a:r>
              <a:rPr lang="en-US" sz="2200" dirty="0">
                <a:highlight>
                  <a:srgbClr val="FFFF00"/>
                </a:highlight>
              </a:rPr>
              <a:t>Check-In Time Request – Week #__”</a:t>
            </a:r>
          </a:p>
          <a:p>
            <a:r>
              <a:rPr lang="en-US" sz="2200" dirty="0"/>
              <a:t>Only the SM and the Senior Patrol need to come to the Burton Center. The rest of the troop should wait out of the way.</a:t>
            </a:r>
          </a:p>
          <a:p>
            <a:r>
              <a:rPr lang="en-US" sz="2200" dirty="0"/>
              <a:t>SM should bring medical forms to Burton Center.</a:t>
            </a:r>
          </a:p>
          <a:p>
            <a:r>
              <a:rPr lang="en-US" sz="2200" dirty="0"/>
              <a:t>Scouts should arrive in swimsuits with towels – unless the troop has pre-swim checked.</a:t>
            </a:r>
          </a:p>
          <a:p>
            <a:r>
              <a:rPr lang="en-US" sz="2200" dirty="0"/>
              <a:t>WEEKS 1 and 3 are strongly encouraged to pre-swim check. 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>
              <a:highlight>
                <a:srgbClr val="FFFF00"/>
              </a:highlight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0483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D3A6D-F6FD-85F1-F3C0-FEB0713A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Checking Out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24B84E-7131-1A52-2D02-583A48D78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3006971"/>
            <a:ext cx="11190496" cy="3660185"/>
          </a:xfrm>
        </p:spPr>
        <p:txBody>
          <a:bodyPr anchor="ctr">
            <a:normAutofit/>
          </a:bodyPr>
          <a:lstStyle/>
          <a:p>
            <a:r>
              <a:rPr lang="en-US" sz="2200" dirty="0"/>
              <a:t>Breakfast on Dining Hall porch</a:t>
            </a:r>
          </a:p>
          <a:p>
            <a:r>
              <a:rPr lang="en-US" sz="2200" dirty="0"/>
              <a:t>Have troop out of the site and in the parking lot no later than 9:00am</a:t>
            </a:r>
          </a:p>
          <a:p>
            <a:r>
              <a:rPr lang="en-US" sz="2200" dirty="0"/>
              <a:t>Check-out at the Burton Center where you will receive medical forms, patches, etc.</a:t>
            </a:r>
          </a:p>
          <a:p>
            <a:r>
              <a:rPr lang="en-US" sz="2200" dirty="0"/>
              <a:t>Note:  Our normal process is to NOT use blue cards.  MB records can be accessed on </a:t>
            </a:r>
            <a:r>
              <a:rPr lang="en-US" sz="2200" dirty="0" err="1"/>
              <a:t>BlackPug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>
              <a:highlight>
                <a:srgbClr val="FFFF00"/>
              </a:highlight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4385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C0506-F442-1E31-C7D1-50000BAE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7" y="1084521"/>
            <a:ext cx="4019107" cy="1361347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Looking Ahead</a:t>
            </a:r>
            <a:endParaRPr lang="en-US" b="1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5" name="Content Placeholder 4" descr="A group of people playing in a swimming pool&#10;&#10;Description automatically generated with medium confidence">
            <a:extLst>
              <a:ext uri="{FF2B5EF4-FFF2-40B4-BE49-F238E27FC236}">
                <a16:creationId xmlns:a16="http://schemas.microsoft.com/office/drawing/2014/main" id="{5FED2C82-1376-633F-CC46-F7FF0F249F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3" r="30055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A089EA1-C48B-4380-33D2-FD4523E7B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712" y="2732739"/>
            <a:ext cx="3976577" cy="3083270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Specialty meal requests submitted on the form to – </a:t>
            </a:r>
            <a:r>
              <a:rPr lang="en-US" sz="2000" dirty="0">
                <a:solidFill>
                  <a:schemeClr val="bg1"/>
                </a:solidFill>
                <a:hlinkClick r:id="rId3"/>
              </a:rPr>
              <a:t>foodservice@pipsicobsa.com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Pre-swim checks – test is about proficiency in swim stroke (</a:t>
            </a:r>
            <a:r>
              <a:rPr lang="en-US" sz="2000">
                <a:solidFill>
                  <a:schemeClr val="bg1"/>
                </a:solidFill>
              </a:rPr>
              <a:t>not whether the Scout can survive </a:t>
            </a:r>
            <a:r>
              <a:rPr lang="en-US" sz="2000" dirty="0">
                <a:solidFill>
                  <a:schemeClr val="bg1"/>
                </a:solidFill>
              </a:rPr>
              <a:t>for 100 yards)</a:t>
            </a:r>
          </a:p>
          <a:p>
            <a:r>
              <a:rPr lang="en-US" sz="2000" dirty="0">
                <a:solidFill>
                  <a:schemeClr val="bg1"/>
                </a:solidFill>
              </a:rPr>
              <a:t>Medical Forms (not in individual sleeves)</a:t>
            </a:r>
          </a:p>
        </p:txBody>
      </p:sp>
      <p:pic>
        <p:nvPicPr>
          <p:cNvPr id="7" name="Picture 6" descr="A picture containing person, person, indoor, preparing&#10;&#10;Description automatically generated">
            <a:extLst>
              <a:ext uri="{FF2B5EF4-FFF2-40B4-BE49-F238E27FC236}">
                <a16:creationId xmlns:a16="http://schemas.microsoft.com/office/drawing/2014/main" id="{68423E3E-49C9-5D28-BBAE-C8322E5C6A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5" r="10926"/>
          <a:stretch/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1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outdoor, building, bridge&#10;&#10;Description automatically generated">
            <a:extLst>
              <a:ext uri="{FF2B5EF4-FFF2-40B4-BE49-F238E27FC236}">
                <a16:creationId xmlns:a16="http://schemas.microsoft.com/office/drawing/2014/main" id="{C33469D5-84B6-FA5E-3EBC-8ABBEBF9B5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C9F02-4F79-ECD7-F756-AE51994D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Key Resources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5E7F-D2F2-E88B-ABC6-320610117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800"/>
              <a:t>Leaders Guide -- </a:t>
            </a:r>
            <a:r>
              <a:rPr lang="en-US" sz="1800">
                <a:hlinkClick r:id="rId3"/>
              </a:rPr>
              <a:t>https://pipsicobsa.com/wp-content/uploads/2022/10/23_-SBSA-Leaders-Guide.pdf</a:t>
            </a:r>
            <a:endParaRPr lang="en-US" sz="1800"/>
          </a:p>
          <a:p>
            <a:endParaRPr lang="en-US" sz="1800"/>
          </a:p>
          <a:p>
            <a:r>
              <a:rPr lang="en-US" sz="1800"/>
              <a:t>Merit Badge Info -- </a:t>
            </a:r>
            <a:r>
              <a:rPr lang="en-US" sz="1800">
                <a:hlinkClick r:id="rId4"/>
              </a:rPr>
              <a:t>https://pipsicobsa.com/wp-content/uploads/2023/01/23_-SBSA-MB-Guide.pdf</a:t>
            </a:r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44054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340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PIPSICO SUMMER RESIDENT CAMP 2023</vt:lpstr>
      <vt:lpstr>Staff Introductions</vt:lpstr>
      <vt:lpstr>Health and Safety Update</vt:lpstr>
      <vt:lpstr>Merit Badge Program Update </vt:lpstr>
      <vt:lpstr>Checking In </vt:lpstr>
      <vt:lpstr>Checking Out </vt:lpstr>
      <vt:lpstr>Looking Ahead</vt:lpstr>
      <vt:lpstr>Key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8, 2021</dc:title>
  <dc:creator>John Scheib</dc:creator>
  <cp:lastModifiedBy>John Scheib</cp:lastModifiedBy>
  <cp:revision>4</cp:revision>
  <dcterms:created xsi:type="dcterms:W3CDTF">2021-05-07T18:09:09Z</dcterms:created>
  <dcterms:modified xsi:type="dcterms:W3CDTF">2023-04-07T16:02:47Z</dcterms:modified>
</cp:coreProperties>
</file>